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1D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p:restoredTop sz="94635"/>
  </p:normalViewPr>
  <p:slideViewPr>
    <p:cSldViewPr snapToGrid="0" snapToObjects="1">
      <p:cViewPr varScale="1">
        <p:scale>
          <a:sx n="120" d="100"/>
          <a:sy n="120" d="100"/>
        </p:scale>
        <p:origin x="4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jie Wang" userId="S::rwang@wooster.edu::1722a27d-4032-4669-a4e8-80cbf3f8f90e" providerId="AD" clId="Web-{16D1A733-33D3-A88D-EEA8-E58359C85919}"/>
    <pc:docChg chg="mod">
      <pc:chgData name="Rujie Wang" userId="S::rwang@wooster.edu::1722a27d-4032-4669-a4e8-80cbf3f8f90e" providerId="AD" clId="Web-{16D1A733-33D3-A88D-EEA8-E58359C85919}" dt="2024-03-07T16:54:09.548" v="0" actId="33475"/>
      <pc:docMkLst>
        <pc:docMk/>
      </pc:docMkLst>
    </pc:docChg>
  </pc:docChgLst>
  <pc:docChgLst>
    <pc:chgData name="Rujie Wang" userId="1722a27d-4032-4669-a4e8-80cbf3f8f90e" providerId="ADAL" clId="{7824ADDB-6A92-3D45-A125-6DDDDB2CB540}"/>
    <pc:docChg chg="undo custSel modSld">
      <pc:chgData name="Rujie Wang" userId="1722a27d-4032-4669-a4e8-80cbf3f8f90e" providerId="ADAL" clId="{7824ADDB-6A92-3D45-A125-6DDDDB2CB540}" dt="2021-10-06T14:23:48" v="1769" actId="20577"/>
      <pc:docMkLst>
        <pc:docMk/>
      </pc:docMkLst>
      <pc:sldChg chg="modSp mod">
        <pc:chgData name="Rujie Wang" userId="1722a27d-4032-4669-a4e8-80cbf3f8f90e" providerId="ADAL" clId="{7824ADDB-6A92-3D45-A125-6DDDDB2CB540}" dt="2021-10-06T14:23:48" v="1769" actId="20577"/>
        <pc:sldMkLst>
          <pc:docMk/>
          <pc:sldMk cId="1906440503" sldId="256"/>
        </pc:sldMkLst>
      </pc:sldChg>
      <pc:sldChg chg="modSp mod">
        <pc:chgData name="Rujie Wang" userId="1722a27d-4032-4669-a4e8-80cbf3f8f90e" providerId="ADAL" clId="{7824ADDB-6A92-3D45-A125-6DDDDB2CB540}" dt="2021-10-04T19:20:23.394" v="973" actId="14100"/>
        <pc:sldMkLst>
          <pc:docMk/>
          <pc:sldMk cId="288340124" sldId="257"/>
        </pc:sldMkLst>
      </pc:sldChg>
      <pc:sldChg chg="modSp mod">
        <pc:chgData name="Rujie Wang" userId="1722a27d-4032-4669-a4e8-80cbf3f8f90e" providerId="ADAL" clId="{7824ADDB-6A92-3D45-A125-6DDDDB2CB540}" dt="2021-10-04T19:22:53.706" v="988" actId="20577"/>
        <pc:sldMkLst>
          <pc:docMk/>
          <pc:sldMk cId="4083240378" sldId="258"/>
        </pc:sldMkLst>
      </pc:sldChg>
      <pc:sldChg chg="modSp mod">
        <pc:chgData name="Rujie Wang" userId="1722a27d-4032-4669-a4e8-80cbf3f8f90e" providerId="ADAL" clId="{7824ADDB-6A92-3D45-A125-6DDDDB2CB540}" dt="2021-10-01T15:34:09.307" v="280" actId="113"/>
        <pc:sldMkLst>
          <pc:docMk/>
          <pc:sldMk cId="258915190" sldId="259"/>
        </pc:sldMkLst>
      </pc:sldChg>
      <pc:sldChg chg="modSp mod">
        <pc:chgData name="Rujie Wang" userId="1722a27d-4032-4669-a4e8-80cbf3f8f90e" providerId="ADAL" clId="{7824ADDB-6A92-3D45-A125-6DDDDB2CB540}" dt="2021-10-04T19:27:01.778" v="990" actId="14100"/>
        <pc:sldMkLst>
          <pc:docMk/>
          <pc:sldMk cId="3559891323" sldId="261"/>
        </pc:sldMkLst>
      </pc:sldChg>
      <pc:sldChg chg="modSp mod">
        <pc:chgData name="Rujie Wang" userId="1722a27d-4032-4669-a4e8-80cbf3f8f90e" providerId="ADAL" clId="{7824ADDB-6A92-3D45-A125-6DDDDB2CB540}" dt="2021-10-04T19:30:24.471" v="1091" actId="20577"/>
        <pc:sldMkLst>
          <pc:docMk/>
          <pc:sldMk cId="3596657272" sldId="262"/>
        </pc:sldMkLst>
      </pc:sldChg>
      <pc:sldChg chg="modSp mod">
        <pc:chgData name="Rujie Wang" userId="1722a27d-4032-4669-a4e8-80cbf3f8f90e" providerId="ADAL" clId="{7824ADDB-6A92-3D45-A125-6DDDDB2CB540}" dt="2021-10-04T19:32:00.244" v="1094" actId="20577"/>
        <pc:sldMkLst>
          <pc:docMk/>
          <pc:sldMk cId="3347694517" sldId="263"/>
        </pc:sldMkLst>
      </pc:sldChg>
      <pc:sldChg chg="addSp modSp mod setBg">
        <pc:chgData name="Rujie Wang" userId="1722a27d-4032-4669-a4e8-80cbf3f8f90e" providerId="ADAL" clId="{7824ADDB-6A92-3D45-A125-6DDDDB2CB540}" dt="2021-10-01T15:51:10.950" v="394" actId="20577"/>
        <pc:sldMkLst>
          <pc:docMk/>
          <pc:sldMk cId="1922809263" sldId="264"/>
        </pc:sldMkLst>
      </pc:sldChg>
      <pc:sldChg chg="addSp modSp mod setBg">
        <pc:chgData name="Rujie Wang" userId="1722a27d-4032-4669-a4e8-80cbf3f8f90e" providerId="ADAL" clId="{7824ADDB-6A92-3D45-A125-6DDDDB2CB540}" dt="2021-10-04T19:35:08.933" v="1095" actId="20577"/>
        <pc:sldMkLst>
          <pc:docMk/>
          <pc:sldMk cId="4251709725" sldId="265"/>
        </pc:sldMkLst>
      </pc:sldChg>
      <pc:sldChg chg="modSp mod">
        <pc:chgData name="Rujie Wang" userId="1722a27d-4032-4669-a4e8-80cbf3f8f90e" providerId="ADAL" clId="{7824ADDB-6A92-3D45-A125-6DDDDB2CB540}" dt="2021-10-04T19:40:49.699" v="1112" actId="20577"/>
        <pc:sldMkLst>
          <pc:docMk/>
          <pc:sldMk cId="1327705979" sldId="266"/>
        </pc:sldMkLst>
      </pc:sldChg>
      <pc:sldChg chg="addSp modSp mod setBg">
        <pc:chgData name="Rujie Wang" userId="1722a27d-4032-4669-a4e8-80cbf3f8f90e" providerId="ADAL" clId="{7824ADDB-6A92-3D45-A125-6DDDDB2CB540}" dt="2021-10-06T06:30:14.881" v="1748" actId="20577"/>
        <pc:sldMkLst>
          <pc:docMk/>
          <pc:sldMk cId="233440891" sldId="267"/>
        </pc:sldMkLst>
      </pc:sldChg>
      <pc:sldChg chg="addSp modSp mod">
        <pc:chgData name="Rujie Wang" userId="1722a27d-4032-4669-a4e8-80cbf3f8f90e" providerId="ADAL" clId="{7824ADDB-6A92-3D45-A125-6DDDDB2CB540}" dt="2021-10-06T05:48:56.930" v="1590" actId="1076"/>
        <pc:sldMkLst>
          <pc:docMk/>
          <pc:sldMk cId="3800229318" sldId="269"/>
        </pc:sldMkLst>
      </pc:sldChg>
      <pc:sldChg chg="addSp delSp modSp mod setBg">
        <pc:chgData name="Rujie Wang" userId="1722a27d-4032-4669-a4e8-80cbf3f8f90e" providerId="ADAL" clId="{7824ADDB-6A92-3D45-A125-6DDDDB2CB540}" dt="2021-10-06T06:31:22.953" v="1763" actId="20577"/>
        <pc:sldMkLst>
          <pc:docMk/>
          <pc:sldMk cId="3923302894" sldId="270"/>
        </pc:sldMkLst>
      </pc:sldChg>
      <pc:sldChg chg="addSp delSp modSp mod setBg">
        <pc:chgData name="Rujie Wang" userId="1722a27d-4032-4669-a4e8-80cbf3f8f90e" providerId="ADAL" clId="{7824ADDB-6A92-3D45-A125-6DDDDB2CB540}" dt="2021-10-06T05:36:40.732" v="1544" actId="20577"/>
        <pc:sldMkLst>
          <pc:docMk/>
          <pc:sldMk cId="3940544973" sldId="271"/>
        </pc:sldMkLst>
      </pc:sldChg>
      <pc:sldChg chg="addSp modSp mod setBg">
        <pc:chgData name="Rujie Wang" userId="1722a27d-4032-4669-a4e8-80cbf3f8f90e" providerId="ADAL" clId="{7824ADDB-6A92-3D45-A125-6DDDDB2CB540}" dt="2021-10-04T19:55:07.304" v="1247" actId="20577"/>
        <pc:sldMkLst>
          <pc:docMk/>
          <pc:sldMk cId="215505881" sldId="272"/>
        </pc:sldMkLst>
      </pc:sldChg>
    </pc:docChg>
  </pc:docChgLst>
  <pc:docChgLst>
    <pc:chgData name="Rujie Wang" userId="1722a27d-4032-4669-a4e8-80cbf3f8f90e" providerId="ADAL" clId="{F3B3B550-642A-1142-877B-53541334AB4D}"/>
    <pc:docChg chg="custSel addSld delSld modSld">
      <pc:chgData name="Rujie Wang" userId="1722a27d-4032-4669-a4e8-80cbf3f8f90e" providerId="ADAL" clId="{F3B3B550-642A-1142-877B-53541334AB4D}" dt="2025-03-24T14:20:08.500" v="65" actId="20577"/>
      <pc:docMkLst>
        <pc:docMk/>
      </pc:docMkLst>
      <pc:sldChg chg="modSp new mod">
        <pc:chgData name="Rujie Wang" userId="1722a27d-4032-4669-a4e8-80cbf3f8f90e" providerId="ADAL" clId="{F3B3B550-642A-1142-877B-53541334AB4D}" dt="2025-03-24T14:20:08.500" v="65" actId="20577"/>
        <pc:sldMkLst>
          <pc:docMk/>
          <pc:sldMk cId="2399598681" sldId="262"/>
        </pc:sldMkLst>
        <pc:spChg chg="mod">
          <ac:chgData name="Rujie Wang" userId="1722a27d-4032-4669-a4e8-80cbf3f8f90e" providerId="ADAL" clId="{F3B3B550-642A-1142-877B-53541334AB4D}" dt="2025-03-24T14:16:07.161" v="36" actId="2711"/>
          <ac:spMkLst>
            <pc:docMk/>
            <pc:sldMk cId="2399598681" sldId="262"/>
            <ac:spMk id="2" creationId="{6D79C98B-E3F9-2CE8-7FFC-43B7C615978A}"/>
          </ac:spMkLst>
        </pc:spChg>
        <pc:spChg chg="mod">
          <ac:chgData name="Rujie Wang" userId="1722a27d-4032-4669-a4e8-80cbf3f8f90e" providerId="ADAL" clId="{F3B3B550-642A-1142-877B-53541334AB4D}" dt="2025-03-24T14:20:08.500" v="65" actId="20577"/>
          <ac:spMkLst>
            <pc:docMk/>
            <pc:sldMk cId="2399598681" sldId="262"/>
            <ac:spMk id="3" creationId="{0EDD1AA6-DF94-8104-72CA-5040CF91F941}"/>
          </ac:spMkLst>
        </pc:spChg>
      </pc:sldChg>
      <pc:sldChg chg="del">
        <pc:chgData name="Rujie Wang" userId="1722a27d-4032-4669-a4e8-80cbf3f8f90e" providerId="ADAL" clId="{F3B3B550-642A-1142-877B-53541334AB4D}" dt="2025-03-24T14:06:40.438" v="0" actId="2696"/>
        <pc:sldMkLst>
          <pc:docMk/>
          <pc:sldMk cId="3596657272" sldId="262"/>
        </pc:sldMkLst>
      </pc:sldChg>
      <pc:sldChg chg="del">
        <pc:chgData name="Rujie Wang" userId="1722a27d-4032-4669-a4e8-80cbf3f8f90e" providerId="ADAL" clId="{F3B3B550-642A-1142-877B-53541334AB4D}" dt="2025-03-24T14:06:42.783" v="1" actId="2696"/>
        <pc:sldMkLst>
          <pc:docMk/>
          <pc:sldMk cId="3347694517" sldId="263"/>
        </pc:sldMkLst>
      </pc:sldChg>
      <pc:sldChg chg="del">
        <pc:chgData name="Rujie Wang" userId="1722a27d-4032-4669-a4e8-80cbf3f8f90e" providerId="ADAL" clId="{F3B3B550-642A-1142-877B-53541334AB4D}" dt="2025-03-24T14:06:44.324" v="2" actId="2696"/>
        <pc:sldMkLst>
          <pc:docMk/>
          <pc:sldMk cId="1922809263" sldId="264"/>
        </pc:sldMkLst>
      </pc:sldChg>
      <pc:sldChg chg="del">
        <pc:chgData name="Rujie Wang" userId="1722a27d-4032-4669-a4e8-80cbf3f8f90e" providerId="ADAL" clId="{F3B3B550-642A-1142-877B-53541334AB4D}" dt="2025-03-24T14:06:45.201" v="3" actId="2696"/>
        <pc:sldMkLst>
          <pc:docMk/>
          <pc:sldMk cId="4251709725" sldId="265"/>
        </pc:sldMkLst>
      </pc:sldChg>
      <pc:sldChg chg="del">
        <pc:chgData name="Rujie Wang" userId="1722a27d-4032-4669-a4e8-80cbf3f8f90e" providerId="ADAL" clId="{F3B3B550-642A-1142-877B-53541334AB4D}" dt="2025-03-24T14:06:47.879" v="4" actId="2696"/>
        <pc:sldMkLst>
          <pc:docMk/>
          <pc:sldMk cId="1327705979" sldId="266"/>
        </pc:sldMkLst>
      </pc:sldChg>
      <pc:sldChg chg="del">
        <pc:chgData name="Rujie Wang" userId="1722a27d-4032-4669-a4e8-80cbf3f8f90e" providerId="ADAL" clId="{F3B3B550-642A-1142-877B-53541334AB4D}" dt="2025-03-24T14:06:50.283" v="5" actId="2696"/>
        <pc:sldMkLst>
          <pc:docMk/>
          <pc:sldMk cId="215505881" sldId="272"/>
        </pc:sldMkLst>
      </pc:sldChg>
    </pc:docChg>
  </pc:docChgLst>
  <pc:docChgLst>
    <pc:chgData name="Rujie Wang" userId="S::rwang@wooster.edu::1722a27d-4032-4669-a4e8-80cbf3f8f90e" providerId="AD" clId="Web-{F77AD2B6-BC7B-B09D-9D79-BD8B79023BC8}"/>
    <pc:docChg chg="addSld delSld">
      <pc:chgData name="Rujie Wang" userId="S::rwang@wooster.edu::1722a27d-4032-4669-a4e8-80cbf3f8f90e" providerId="AD" clId="Web-{F77AD2B6-BC7B-B09D-9D79-BD8B79023BC8}" dt="2025-03-19T13:34:58.649" v="1"/>
      <pc:docMkLst>
        <pc:docMk/>
      </pc:docMkLst>
      <pc:sldChg chg="add del replId">
        <pc:chgData name="Rujie Wang" userId="S::rwang@wooster.edu::1722a27d-4032-4669-a4e8-80cbf3f8f90e" providerId="AD" clId="Web-{F77AD2B6-BC7B-B09D-9D79-BD8B79023BC8}" dt="2025-03-19T13:34:58.649" v="1"/>
        <pc:sldMkLst>
          <pc:docMk/>
          <pc:sldMk cId="1264445052"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1641-0B16-4449-8F17-19593AF033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82D051-5AC9-F945-802E-04BB71FB28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8A4EFF-2328-404E-BC98-2828CE846501}"/>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C21C60F8-A5BC-EA40-9B64-7B345DA350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5DEE3-BE95-F04C-99F8-E0064A2E30E9}"/>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1436588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DD791-D247-924A-A595-B0CE0E2F09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00A63D-EE2D-F54F-BE4C-B465AFFE48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4FC3B-AFFB-EC4B-91E5-73C09BF03A40}"/>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FC68F440-C185-E743-85AD-8DACC3635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7EFE7-B0B1-CC43-928D-9C10B6218CC8}"/>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160386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BC90D8-5BAA-2644-84C9-65D64F9050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0CD475-BB64-9845-B62B-2ADA905528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C549A-3C32-B448-847B-9962A3EA07D6}"/>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877B3346-2791-8540-9740-5D34DE1F84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3F1C62-BFE1-6A44-BFBC-2279A0D53F63}"/>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193851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25ED-F8D1-6445-A887-142B4E0CCA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437ED-161E-FF40-85F1-E1769B80D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44105-6CC1-5C40-ADE0-4275AE5D7657}"/>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63077D38-8EF6-014F-981F-31F7F053B6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3BD3B8-B9DD-D644-A186-8AED65B444E3}"/>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573541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40E07-AC87-2C45-B932-DC34CBA2A4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BC5A0E-793D-754F-8FF0-63D163CC3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3D0AC0-6F47-564A-8064-42B17C3B0597}"/>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703E0220-7D9C-5641-8EBC-52359745A4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6CD76-0557-4348-ABF4-BB51A226B47C}"/>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2746480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8ED1-7689-164C-9228-D30A2E7563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3D8F2F-9479-A84B-A111-FF49AAE056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5E2301-C212-9A43-AD8C-7D5C2E9EDD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17379E-1B70-854B-9F73-B12BA9A96CE3}"/>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6" name="Footer Placeholder 5">
            <a:extLst>
              <a:ext uri="{FF2B5EF4-FFF2-40B4-BE49-F238E27FC236}">
                <a16:creationId xmlns:a16="http://schemas.microsoft.com/office/drawing/2014/main" id="{F3BA221B-3A0A-A741-A311-69A0295ED3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455258-4C4E-DE4D-8502-40CE0C8A84F9}"/>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3064548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6199C-3807-E04E-A159-89AB8A530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56624D-7DDE-0043-8382-B6FF03B43B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6A289C-EBA6-4342-86D7-1212605E71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C6CAB0-41AB-D342-9412-77E54B274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CCD8ED-9FB2-8343-B233-96138AD6B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75101C-4F85-6A46-B150-9CA1B032EA26}"/>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8" name="Footer Placeholder 7">
            <a:extLst>
              <a:ext uri="{FF2B5EF4-FFF2-40B4-BE49-F238E27FC236}">
                <a16:creationId xmlns:a16="http://schemas.microsoft.com/office/drawing/2014/main" id="{D39AFC3E-AA90-D046-B3A7-89F56AAFAA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662379-9D83-014E-AF29-AFD5255A53BC}"/>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401689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DD89B-8BC3-7243-8156-45ECE2FFCF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451F45-5734-EE47-8C56-419820078BD7}"/>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4" name="Footer Placeholder 3">
            <a:extLst>
              <a:ext uri="{FF2B5EF4-FFF2-40B4-BE49-F238E27FC236}">
                <a16:creationId xmlns:a16="http://schemas.microsoft.com/office/drawing/2014/main" id="{C712B109-7A51-5E44-A373-630785E22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2E3F23-912A-DB42-A570-02758AE7BA0D}"/>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173427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001FAC-1454-B34C-B87D-1AFD66628085}"/>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3" name="Footer Placeholder 2">
            <a:extLst>
              <a:ext uri="{FF2B5EF4-FFF2-40B4-BE49-F238E27FC236}">
                <a16:creationId xmlns:a16="http://schemas.microsoft.com/office/drawing/2014/main" id="{6426F9F2-2B76-104F-B88A-B2B896FE10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55DD42-B942-E742-AE68-85FE4788C624}"/>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250194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C5E2-C5BF-574B-988F-90CB258AC7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E58ED5-5461-CB41-AAAE-600325BBC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01C11F-51C8-7F4D-BD37-BF76D3DD52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11E03F-6EF0-5B4F-9A37-D35F589CC7C1}"/>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6" name="Footer Placeholder 5">
            <a:extLst>
              <a:ext uri="{FF2B5EF4-FFF2-40B4-BE49-F238E27FC236}">
                <a16:creationId xmlns:a16="http://schemas.microsoft.com/office/drawing/2014/main" id="{E821FF7A-16FA-784A-9FF3-4D7D90DBE2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2DB4A-F1B9-3B41-BF17-48BD1B105740}"/>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74721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535F-966C-9B4A-B218-E689B026D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AEB54F-9065-5947-9798-8A54E64168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F79E30-F2C2-3442-8151-D8B6D4C0E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8D2E3E-B2B3-8541-8C57-652316A0B4BA}"/>
              </a:ext>
            </a:extLst>
          </p:cNvPr>
          <p:cNvSpPr>
            <a:spLocks noGrp="1"/>
          </p:cNvSpPr>
          <p:nvPr>
            <p:ph type="dt" sz="half" idx="10"/>
          </p:nvPr>
        </p:nvSpPr>
        <p:spPr/>
        <p:txBody>
          <a:bodyPr/>
          <a:lstStyle/>
          <a:p>
            <a:fld id="{CD05A46D-B3BB-7747-B6ED-3C929DEE0636}" type="datetimeFigureOut">
              <a:rPr lang="en-US" smtClean="0"/>
              <a:t>3/24/25</a:t>
            </a:fld>
            <a:endParaRPr lang="en-US"/>
          </a:p>
        </p:txBody>
      </p:sp>
      <p:sp>
        <p:nvSpPr>
          <p:cNvPr id="6" name="Footer Placeholder 5">
            <a:extLst>
              <a:ext uri="{FF2B5EF4-FFF2-40B4-BE49-F238E27FC236}">
                <a16:creationId xmlns:a16="http://schemas.microsoft.com/office/drawing/2014/main" id="{C3787E5A-AA88-0042-891D-0D54483F4F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E847B5-EBA0-9849-9164-E5A944E6FFF8}"/>
              </a:ext>
            </a:extLst>
          </p:cNvPr>
          <p:cNvSpPr>
            <a:spLocks noGrp="1"/>
          </p:cNvSpPr>
          <p:nvPr>
            <p:ph type="sldNum" sz="quarter" idx="12"/>
          </p:nvPr>
        </p:nvSpPr>
        <p:spPr/>
        <p:txBody>
          <a:bodyPr/>
          <a:lstStyle/>
          <a:p>
            <a:fld id="{9828E6AA-F8F6-4E4B-9450-C364D61FFB53}" type="slidenum">
              <a:rPr lang="en-US" smtClean="0"/>
              <a:t>‹#›</a:t>
            </a:fld>
            <a:endParaRPr lang="en-US"/>
          </a:p>
        </p:txBody>
      </p:sp>
    </p:spTree>
    <p:extLst>
      <p:ext uri="{BB962C8B-B14F-4D97-AF65-F5344CB8AC3E}">
        <p14:creationId xmlns:p14="http://schemas.microsoft.com/office/powerpoint/2010/main" val="4563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703AC8-BCD9-6449-86B1-7B0FB5CCB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D53B05-FAE2-F645-9082-46E9A1675B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589F4-E1D7-0A4A-B01B-7C47C8B049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5A46D-B3BB-7747-B6ED-3C929DEE0636}" type="datetimeFigureOut">
              <a:rPr lang="en-US" smtClean="0"/>
              <a:t>3/24/25</a:t>
            </a:fld>
            <a:endParaRPr lang="en-US"/>
          </a:p>
        </p:txBody>
      </p:sp>
      <p:sp>
        <p:nvSpPr>
          <p:cNvPr id="5" name="Footer Placeholder 4">
            <a:extLst>
              <a:ext uri="{FF2B5EF4-FFF2-40B4-BE49-F238E27FC236}">
                <a16:creationId xmlns:a16="http://schemas.microsoft.com/office/drawing/2014/main" id="{31F07F06-111F-E645-9B46-B62491A5F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F1D6B2-76F8-7F46-B91D-8BF56EDC7E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8E6AA-F8F6-4E4B-9450-C364D61FFB53}" type="slidenum">
              <a:rPr lang="en-US" smtClean="0"/>
              <a:t>‹#›</a:t>
            </a:fld>
            <a:endParaRPr lang="en-US"/>
          </a:p>
        </p:txBody>
      </p:sp>
    </p:spTree>
    <p:extLst>
      <p:ext uri="{BB962C8B-B14F-4D97-AF65-F5344CB8AC3E}">
        <p14:creationId xmlns:p14="http://schemas.microsoft.com/office/powerpoint/2010/main" val="2971078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chinese.wooster.edu/files/Wang-Hui.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12A7-F6AC-9248-B9B6-013FAA0745E0}"/>
              </a:ext>
            </a:extLst>
          </p:cNvPr>
          <p:cNvSpPr>
            <a:spLocks noGrp="1"/>
          </p:cNvSpPr>
          <p:nvPr>
            <p:ph type="ctrTitle"/>
          </p:nvPr>
        </p:nvSpPr>
        <p:spPr>
          <a:xfrm>
            <a:off x="1524000" y="424544"/>
            <a:ext cx="9144000" cy="729342"/>
          </a:xfrm>
          <a:blipFill>
            <a:blip r:embed="rId2"/>
            <a:tile tx="0" ty="0" sx="100000" sy="100000" flip="none" algn="tl"/>
          </a:blipFill>
        </p:spPr>
        <p:txBody>
          <a:bodyPr>
            <a:normAutofit fontScale="90000"/>
          </a:bodyPr>
          <a:lstStyle/>
          <a:p>
            <a:br>
              <a:rPr lang="en-US" sz="4000" dirty="0"/>
            </a:br>
            <a:br>
              <a:rPr lang="en-US" sz="4000" dirty="0"/>
            </a:br>
            <a:br>
              <a:rPr lang="en-US" dirty="0"/>
            </a:br>
            <a:r>
              <a:rPr lang="en-US" sz="4000" dirty="0">
                <a:solidFill>
                  <a:schemeClr val="bg1"/>
                </a:solidFill>
              </a:rPr>
              <a:t>How China Matters in Global History</a:t>
            </a:r>
          </a:p>
        </p:txBody>
      </p:sp>
      <p:sp>
        <p:nvSpPr>
          <p:cNvPr id="3" name="Subtitle 2">
            <a:extLst>
              <a:ext uri="{FF2B5EF4-FFF2-40B4-BE49-F238E27FC236}">
                <a16:creationId xmlns:a16="http://schemas.microsoft.com/office/drawing/2014/main" id="{10C13539-2DF3-0546-ACFE-9D98FD382211}"/>
              </a:ext>
            </a:extLst>
          </p:cNvPr>
          <p:cNvSpPr>
            <a:spLocks noGrp="1"/>
          </p:cNvSpPr>
          <p:nvPr>
            <p:ph type="subTitle" idx="1"/>
          </p:nvPr>
        </p:nvSpPr>
        <p:spPr>
          <a:xfrm>
            <a:off x="685800" y="1415143"/>
            <a:ext cx="10678886" cy="5018314"/>
          </a:xfrm>
          <a:blipFill>
            <a:blip r:embed="rId3"/>
            <a:tile tx="0" ty="0" sx="100000" sy="100000" flip="none" algn="tl"/>
          </a:blipFill>
        </p:spPr>
        <p:txBody>
          <a:bodyPr>
            <a:normAutofit fontScale="85000" lnSpcReduction="20000"/>
          </a:bodyPr>
          <a:lstStyle/>
          <a:p>
            <a:pPr lvl="0" algn="l" fontAlgn="base"/>
            <a:endParaRPr lang="en-US" dirty="0">
              <a:latin typeface="Times New Roman" panose="02020603050405020304" pitchFamily="18" charset="0"/>
              <a:cs typeface="Times New Roman" panose="02020603050405020304" pitchFamily="18" charset="0"/>
            </a:endParaRPr>
          </a:p>
          <a:p>
            <a:pPr lvl="0" algn="l" fontAlgn="base"/>
            <a:r>
              <a:rPr lang="en-US" dirty="0">
                <a:solidFill>
                  <a:schemeClr val="bg1"/>
                </a:solidFill>
                <a:latin typeface="Times New Roman" panose="02020603050405020304" pitchFamily="18" charset="0"/>
                <a:cs typeface="Times New Roman" panose="02020603050405020304" pitchFamily="18" charset="0"/>
              </a:rPr>
              <a:t>Contemporary Chinese scholars such as </a:t>
            </a:r>
            <a:r>
              <a:rPr lang="en-US" u="sng" dirty="0">
                <a:solidFill>
                  <a:schemeClr val="bg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Wang Hui</a:t>
            </a:r>
            <a:r>
              <a:rPr lang="en-US" dirty="0">
                <a:solidFill>
                  <a:schemeClr val="bg1"/>
                </a:solidFill>
                <a:latin typeface="Times New Roman" panose="02020603050405020304" pitchFamily="18" charset="0"/>
                <a:cs typeface="Times New Roman" panose="02020603050405020304" pitchFamily="18" charset="0"/>
              </a:rPr>
              <a:t> (</a:t>
            </a:r>
            <a:r>
              <a:rPr lang="zh-TW" altLang="en-US" dirty="0">
                <a:solidFill>
                  <a:schemeClr val="bg1"/>
                </a:solidFill>
                <a:latin typeface="Times New Roman" panose="02020603050405020304" pitchFamily="18" charset="0"/>
                <a:cs typeface="Times New Roman" panose="02020603050405020304" pitchFamily="18" charset="0"/>
              </a:rPr>
              <a:t>汪暉</a:t>
            </a:r>
            <a:r>
              <a:rPr lang="en-US" dirty="0">
                <a:solidFill>
                  <a:schemeClr val="bg1"/>
                </a:solidFill>
                <a:latin typeface="Times New Roman" panose="02020603050405020304" pitchFamily="18" charset="0"/>
                <a:cs typeface="Times New Roman" panose="02020603050405020304" pitchFamily="18" charset="0"/>
              </a:rPr>
              <a:t>) seem to agree that Asia, for the most part, is an ideological construct created by the Europeans more than anything else. “</a:t>
            </a:r>
            <a:r>
              <a:rPr lang="en-US" dirty="0">
                <a:solidFill>
                  <a:srgbClr val="FFFF00"/>
                </a:solidFill>
                <a:latin typeface="Times New Roman" panose="02020603050405020304" pitchFamily="18" charset="0"/>
                <a:cs typeface="Times New Roman" panose="02020603050405020304" pitchFamily="18" charset="0"/>
              </a:rPr>
              <a:t>Modernity for the Orient is primarily its subjugation to the West’s political, military, and economic control. The modern Orient was born only when it was invaded, defeated, and exploited by the West. This is to say that only when the Orient became an object for the West did it enter modern times</a:t>
            </a:r>
            <a:r>
              <a:rPr lang="en-US" dirty="0">
                <a:solidFill>
                  <a:schemeClr val="bg1"/>
                </a:solidFill>
                <a:latin typeface="Times New Roman" panose="02020603050405020304" pitchFamily="18" charset="0"/>
                <a:cs typeface="Times New Roman" panose="02020603050405020304" pitchFamily="18" charset="0"/>
              </a:rPr>
              <a:t>”, Yoshimi Takeuchi (1910-77), a Japanese sinologist. Similar things have been said about the “Orient”, which according to Edward Said (1935-2003) is the product of European imagination and cultural biases. “</a:t>
            </a:r>
            <a:r>
              <a:rPr lang="en-US" dirty="0">
                <a:solidFill>
                  <a:srgbClr val="FFFF00"/>
                </a:solidFill>
                <a:latin typeface="Times New Roman" panose="02020603050405020304" pitchFamily="18" charset="0"/>
                <a:cs typeface="Times New Roman" panose="02020603050405020304" pitchFamily="18" charset="0"/>
              </a:rPr>
              <a:t>Asia” and “Orient” are thus extensions of Western historiography that sinologist Henry Rosemont (1934-2017) understood as “the conceptual framework of rights, within which human beings are seen as free, rationally choosing autonomous individuals</a:t>
            </a:r>
            <a:r>
              <a:rPr lang="en-US" dirty="0">
                <a:solidFill>
                  <a:schemeClr val="bg1"/>
                </a:solidFill>
                <a:latin typeface="Times New Roman" panose="02020603050405020304" pitchFamily="18" charset="0"/>
                <a:cs typeface="Times New Roman" panose="02020603050405020304" pitchFamily="18" charset="0"/>
              </a:rPr>
              <a:t>.” The same </a:t>
            </a:r>
            <a:r>
              <a:rPr lang="en-US" dirty="0">
                <a:solidFill>
                  <a:srgbClr val="FFFF00"/>
                </a:solidFill>
                <a:latin typeface="Times New Roman" panose="02020603050405020304" pitchFamily="18" charset="0"/>
                <a:cs typeface="Times New Roman" panose="02020603050405020304" pitchFamily="18" charset="0"/>
              </a:rPr>
              <a:t>historical discourse also “…subsumes human differences under the totalizing category of national identity . . .in legitimizing Western imperialist expansion and domination of the world.</a:t>
            </a:r>
            <a:r>
              <a:rPr lang="en-US" dirty="0">
                <a:solidFill>
                  <a:schemeClr val="bg1"/>
                </a:solidFill>
                <a:latin typeface="Times New Roman" panose="02020603050405020304" pitchFamily="18" charset="0"/>
                <a:cs typeface="Times New Roman" panose="02020603050405020304" pitchFamily="18" charset="0"/>
              </a:rPr>
              <a:t>” (Lydia Liu)</a:t>
            </a:r>
          </a:p>
          <a:p>
            <a:pPr lvl="0" algn="l" fontAlgn="base"/>
            <a:r>
              <a:rPr lang="en-US" dirty="0">
                <a:solidFill>
                  <a:schemeClr val="bg1"/>
                </a:solidFill>
              </a:rPr>
              <a:t> </a:t>
            </a:r>
          </a:p>
          <a:p>
            <a:pPr marL="342900" lvl="0" indent="-342900" algn="l" fontAlgn="base">
              <a:buFont typeface="Arial" panose="020B0604020202020204" pitchFamily="34" charset="0"/>
              <a:buChar char="•"/>
            </a:pPr>
            <a:r>
              <a:rPr lang="en-US" dirty="0">
                <a:solidFill>
                  <a:schemeClr val="bg1"/>
                </a:solidFill>
              </a:rPr>
              <a:t>The Opium War (1840-60) and Nanking Treaty to cede Hong Kong to the British</a:t>
            </a:r>
          </a:p>
          <a:p>
            <a:pPr marL="342900" lvl="0" indent="-342900" algn="l" fontAlgn="base">
              <a:buFont typeface="Arial" panose="020B0604020202020204" pitchFamily="34" charset="0"/>
              <a:buChar char="•"/>
            </a:pPr>
            <a:r>
              <a:rPr lang="en-US" dirty="0">
                <a:solidFill>
                  <a:schemeClr val="bg1"/>
                </a:solidFill>
              </a:rPr>
              <a:t>Sino-Japanese Naval War (1894-5) and Shimonoseki Treaty to cede Taiwan</a:t>
            </a:r>
          </a:p>
          <a:p>
            <a:pPr marL="342900" lvl="0" indent="-342900" algn="l" fontAlgn="base">
              <a:buFont typeface="Arial" panose="020B0604020202020204" pitchFamily="34" charset="0"/>
              <a:buChar char="•"/>
            </a:pPr>
            <a:r>
              <a:rPr lang="en-US" dirty="0">
                <a:solidFill>
                  <a:schemeClr val="bg1"/>
                </a:solidFill>
              </a:rPr>
              <a:t>Civil Service Exam (a.k.a.</a:t>
            </a:r>
            <a:r>
              <a:rPr lang="zh-CN" altLang="en-US" dirty="0">
                <a:solidFill>
                  <a:schemeClr val="bg1"/>
                </a:solidFill>
              </a:rPr>
              <a:t> </a:t>
            </a:r>
            <a:r>
              <a:rPr lang="en-US" dirty="0">
                <a:solidFill>
                  <a:schemeClr val="bg1"/>
                </a:solidFill>
              </a:rPr>
              <a:t>“Official Exam”</a:t>
            </a:r>
            <a:r>
              <a:rPr lang="zh-CN" altLang="en-US" dirty="0">
                <a:solidFill>
                  <a:schemeClr val="bg1"/>
                </a:solidFill>
              </a:rPr>
              <a:t> </a:t>
            </a:r>
            <a:r>
              <a:rPr lang="en-US" dirty="0">
                <a:solidFill>
                  <a:schemeClr val="bg1"/>
                </a:solidFill>
              </a:rPr>
              <a:t>or “Imperial Exam”) abolished in 1905</a:t>
            </a:r>
          </a:p>
          <a:p>
            <a:pPr marL="342900" lvl="0" indent="-342900" algn="l" fontAlgn="base">
              <a:buFont typeface="Arial" panose="020B0604020202020204" pitchFamily="34" charset="0"/>
              <a:buChar char="•"/>
            </a:pPr>
            <a:r>
              <a:rPr lang="en-US" altLang="zh-CN" dirty="0">
                <a:solidFill>
                  <a:schemeClr val="bg1"/>
                </a:solidFill>
              </a:rPr>
              <a:t>Lu</a:t>
            </a:r>
            <a:r>
              <a:rPr lang="zh-CN" altLang="en-US" dirty="0">
                <a:solidFill>
                  <a:schemeClr val="bg1"/>
                </a:solidFill>
              </a:rPr>
              <a:t> </a:t>
            </a:r>
            <a:r>
              <a:rPr lang="en-US" altLang="zh-CN" dirty="0" err="1">
                <a:solidFill>
                  <a:schemeClr val="bg1"/>
                </a:solidFill>
              </a:rPr>
              <a:t>Xun</a:t>
            </a:r>
            <a:r>
              <a:rPr lang="en-US" altLang="zh-CN" dirty="0">
                <a:solidFill>
                  <a:schemeClr val="bg1"/>
                </a:solidFill>
              </a:rPr>
              <a:t>,</a:t>
            </a:r>
            <a:r>
              <a:rPr lang="zh-CN" altLang="en-US" dirty="0">
                <a:solidFill>
                  <a:schemeClr val="bg1"/>
                </a:solidFill>
              </a:rPr>
              <a:t> </a:t>
            </a:r>
            <a:r>
              <a:rPr lang="en-US" altLang="zh-CN" dirty="0">
                <a:solidFill>
                  <a:schemeClr val="bg1"/>
                </a:solidFill>
              </a:rPr>
              <a:t>“China</a:t>
            </a:r>
            <a:r>
              <a:rPr lang="zh-CN" altLang="en-US" dirty="0">
                <a:solidFill>
                  <a:schemeClr val="bg1"/>
                </a:solidFill>
              </a:rPr>
              <a:t> </a:t>
            </a:r>
            <a:r>
              <a:rPr lang="en-US" altLang="zh-CN" dirty="0">
                <a:solidFill>
                  <a:schemeClr val="bg1"/>
                </a:solidFill>
              </a:rPr>
              <a:t>would</a:t>
            </a:r>
            <a:r>
              <a:rPr lang="zh-CN" altLang="en-US" dirty="0">
                <a:solidFill>
                  <a:schemeClr val="bg1"/>
                </a:solidFill>
              </a:rPr>
              <a:t> </a:t>
            </a:r>
            <a:r>
              <a:rPr lang="en-US" altLang="zh-CN">
                <a:solidFill>
                  <a:schemeClr val="bg1"/>
                </a:solidFill>
              </a:rPr>
              <a:t>be</a:t>
            </a:r>
            <a:r>
              <a:rPr lang="zh-CN" altLang="en-US">
                <a:solidFill>
                  <a:schemeClr val="bg1"/>
                </a:solidFill>
              </a:rPr>
              <a:t> </a:t>
            </a:r>
            <a:r>
              <a:rPr lang="en-US" altLang="zh-CN" dirty="0">
                <a:solidFill>
                  <a:schemeClr val="bg1"/>
                </a:solidFill>
              </a:rPr>
              <a:t>extinct if</a:t>
            </a:r>
            <a:r>
              <a:rPr lang="zh-CN" altLang="en-US" dirty="0">
                <a:solidFill>
                  <a:schemeClr val="bg1"/>
                </a:solidFill>
              </a:rPr>
              <a:t> </a:t>
            </a:r>
            <a:r>
              <a:rPr lang="en-US" altLang="zh-CN" dirty="0">
                <a:solidFill>
                  <a:schemeClr val="bg1"/>
                </a:solidFill>
              </a:rPr>
              <a:t>Chinese</a:t>
            </a:r>
            <a:r>
              <a:rPr lang="zh-CN" altLang="en-US" dirty="0">
                <a:solidFill>
                  <a:schemeClr val="bg1"/>
                </a:solidFill>
              </a:rPr>
              <a:t> </a:t>
            </a:r>
            <a:r>
              <a:rPr lang="en-US" altLang="zh-CN" dirty="0">
                <a:solidFill>
                  <a:schemeClr val="bg1"/>
                </a:solidFill>
              </a:rPr>
              <a:t>writing</a:t>
            </a:r>
            <a:r>
              <a:rPr lang="zh-CN" altLang="en-US" dirty="0">
                <a:solidFill>
                  <a:schemeClr val="bg1"/>
                </a:solidFill>
              </a:rPr>
              <a:t> </a:t>
            </a:r>
            <a:r>
              <a:rPr lang="en-US" altLang="zh-CN" dirty="0">
                <a:solidFill>
                  <a:schemeClr val="bg1"/>
                </a:solidFill>
              </a:rPr>
              <a:t>is</a:t>
            </a:r>
            <a:r>
              <a:rPr lang="zh-CN" altLang="en-US" dirty="0">
                <a:solidFill>
                  <a:schemeClr val="bg1"/>
                </a:solidFill>
              </a:rPr>
              <a:t> </a:t>
            </a:r>
            <a:r>
              <a:rPr lang="en-US" altLang="zh-CN" dirty="0">
                <a:solidFill>
                  <a:schemeClr val="bg1"/>
                </a:solidFill>
              </a:rPr>
              <a:t>not</a:t>
            </a:r>
            <a:r>
              <a:rPr lang="zh-CN" altLang="en-US" dirty="0">
                <a:solidFill>
                  <a:schemeClr val="bg1"/>
                </a:solidFill>
              </a:rPr>
              <a:t> </a:t>
            </a:r>
            <a:r>
              <a:rPr lang="en-US" altLang="zh-CN" dirty="0">
                <a:solidFill>
                  <a:schemeClr val="bg1"/>
                </a:solidFill>
              </a:rPr>
              <a:t>destroyed”</a:t>
            </a:r>
            <a:r>
              <a:rPr lang="zh-CN" altLang="en-US" dirty="0">
                <a:solidFill>
                  <a:schemeClr val="bg1"/>
                </a:solidFill>
              </a:rPr>
              <a:t> 汉字不灭，中国必亡。</a:t>
            </a:r>
            <a:endParaRPr lang="en-US" dirty="0">
              <a:solidFill>
                <a:schemeClr val="bg1"/>
              </a:solidFill>
            </a:endParaRPr>
          </a:p>
          <a:p>
            <a:pPr marL="342900" lvl="0" indent="-342900" algn="l" fontAlgn="base">
              <a:buFont typeface="Arial" panose="020B0604020202020204" pitchFamily="34" charset="0"/>
              <a:buChar char="•"/>
            </a:pPr>
            <a:endParaRPr lang="en-US" dirty="0">
              <a:solidFill>
                <a:schemeClr val="bg1"/>
              </a:solidFill>
            </a:endParaRPr>
          </a:p>
          <a:p>
            <a:pPr algn="l"/>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644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12A7-F6AC-9248-B9B6-013FAA0745E0}"/>
              </a:ext>
            </a:extLst>
          </p:cNvPr>
          <p:cNvSpPr>
            <a:spLocks noGrp="1"/>
          </p:cNvSpPr>
          <p:nvPr>
            <p:ph type="ctrTitle"/>
          </p:nvPr>
        </p:nvSpPr>
        <p:spPr>
          <a:xfrm>
            <a:off x="1524000" y="304800"/>
            <a:ext cx="9144000" cy="664029"/>
          </a:xfrm>
          <a:solidFill>
            <a:schemeClr val="accent2"/>
          </a:solidFill>
        </p:spPr>
        <p:txBody>
          <a:bodyPr>
            <a:normAutofit fontScale="90000"/>
          </a:bodyPr>
          <a:lstStyle/>
          <a:p>
            <a:br>
              <a:rPr lang="en-US" sz="4000" dirty="0"/>
            </a:br>
            <a:br>
              <a:rPr lang="en-US" sz="4000" dirty="0"/>
            </a:br>
            <a:br>
              <a:rPr lang="en-US" dirty="0"/>
            </a:br>
            <a:r>
              <a:rPr lang="en-US" sz="4000" dirty="0"/>
              <a:t>Georg Wilhelm Frederick Hegel (1770-1831)</a:t>
            </a:r>
          </a:p>
        </p:txBody>
      </p:sp>
      <p:sp>
        <p:nvSpPr>
          <p:cNvPr id="3" name="Subtitle 2">
            <a:extLst>
              <a:ext uri="{FF2B5EF4-FFF2-40B4-BE49-F238E27FC236}">
                <a16:creationId xmlns:a16="http://schemas.microsoft.com/office/drawing/2014/main" id="{10C13539-2DF3-0546-ACFE-9D98FD382211}"/>
              </a:ext>
            </a:extLst>
          </p:cNvPr>
          <p:cNvSpPr>
            <a:spLocks noGrp="1"/>
          </p:cNvSpPr>
          <p:nvPr>
            <p:ph type="subTitle" idx="1"/>
          </p:nvPr>
        </p:nvSpPr>
        <p:spPr>
          <a:xfrm>
            <a:off x="729343" y="1436914"/>
            <a:ext cx="10657114" cy="4942116"/>
          </a:xfrm>
          <a:blipFill>
            <a:blip r:embed="rId2"/>
            <a:tile tx="0" ty="0" sx="100000" sy="100000" flip="none" algn="tl"/>
          </a:blipFill>
        </p:spPr>
        <p:txBody>
          <a:bodyPr>
            <a:noAutofit/>
          </a:bodyPr>
          <a:lstStyle/>
          <a:p>
            <a:pPr algn="l" fontAlgn="base"/>
            <a:r>
              <a:rPr lang="en-US" sz="2000" dirty="0">
                <a:latin typeface="Times New Roman" panose="02020603050405020304" pitchFamily="18" charset="0"/>
                <a:cs typeface="Times New Roman" panose="02020603050405020304" pitchFamily="18" charset="0"/>
              </a:rPr>
              <a:t>But in India, it [despotism] is normal: for here there is no sense of personal independence with which a state of despotism could be compared, and which would raise revolt in the soul; nothing approaching even a resentful protest against it, is left, except the corporeal smart, and the pain of being deprived of absolute necessaries and of pleasure. In the case of such a people, therefore, that which we call history is not to be looked for. … This [Hinduism] makes them incapable of writing history; all that happens is dissipated in their minds into confused dreams. (</a:t>
            </a:r>
            <a:r>
              <a:rPr lang="en-US" sz="2000" i="1" dirty="0">
                <a:latin typeface="Times New Roman" panose="02020603050405020304" pitchFamily="18" charset="0"/>
                <a:cs typeface="Times New Roman" panose="02020603050405020304" pitchFamily="18" charset="0"/>
              </a:rPr>
              <a:t>The Philosophy of History</a:t>
            </a:r>
            <a:r>
              <a:rPr lang="en-US" sz="2000" dirty="0">
                <a:latin typeface="Times New Roman" panose="02020603050405020304" pitchFamily="18" charset="0"/>
                <a:cs typeface="Times New Roman" panose="02020603050405020304" pitchFamily="18" charset="0"/>
              </a:rPr>
              <a:t>)</a:t>
            </a:r>
          </a:p>
          <a:p>
            <a:pPr algn="l" fontAlgn="base"/>
            <a:r>
              <a:rPr lang="en-US" sz="2000" dirty="0">
                <a:latin typeface="Times New Roman" panose="02020603050405020304" pitchFamily="18" charset="0"/>
                <a:cs typeface="Times New Roman" panose="02020603050405020304" pitchFamily="18" charset="0"/>
              </a:rPr>
              <a:t>Orientals do not yet know that Spirit—Man as such—is free. And because they do not know it, they are not free. They only know that one is free; but for this very reason such freedom is mere caprice, ferocity, dullness of passion or, perhaps, softness and tameness of desire—which again is nothing but an accident of nature and thus, again, caprice. The one is therefore only a despot, not a free man. The consciousness of freedom first arose among the Greeks, and therefore they were free. But they, and the Romans likewise, only knew that some are free—not man as such. …Only the Germanic peoples came, through Christianity, to realize that man as man is free and that freedom of spirit is the very essence of man’s nature. (</a:t>
            </a:r>
            <a:r>
              <a:rPr lang="en-US" sz="2000" i="1" dirty="0">
                <a:latin typeface="Times New Roman" panose="02020603050405020304" pitchFamily="18" charset="0"/>
                <a:cs typeface="Times New Roman" panose="02020603050405020304" pitchFamily="18" charset="0"/>
              </a:rPr>
              <a:t>Reason in History)</a:t>
            </a:r>
            <a:endParaRPr lang="en-US" sz="2000" dirty="0">
              <a:latin typeface="Times New Roman" panose="02020603050405020304" pitchFamily="18" charset="0"/>
              <a:cs typeface="Times New Roman" panose="02020603050405020304" pitchFamily="18" charset="0"/>
            </a:endParaRPr>
          </a:p>
          <a:p>
            <a:pPr algn="l" fontAlgn="base"/>
            <a:r>
              <a:rPr lang="en-US" sz="2000" dirty="0">
                <a:latin typeface="Times New Roman" panose="02020603050405020304" pitchFamily="18" charset="0"/>
                <a:cs typeface="Times New Roman" panose="02020603050405020304" pitchFamily="18" charset="0"/>
              </a:rPr>
              <a:t>“The state is the march of God upon the world” or “The existence of the state is the presence of God upon the earth”</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34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12A7-F6AC-9248-B9B6-013FAA0745E0}"/>
              </a:ext>
            </a:extLst>
          </p:cNvPr>
          <p:cNvSpPr>
            <a:spLocks noGrp="1"/>
          </p:cNvSpPr>
          <p:nvPr>
            <p:ph type="ctrTitle"/>
          </p:nvPr>
        </p:nvSpPr>
        <p:spPr>
          <a:xfrm>
            <a:off x="1524000" y="304800"/>
            <a:ext cx="9144000" cy="587829"/>
          </a:xfrm>
        </p:spPr>
        <p:txBody>
          <a:bodyPr>
            <a:normAutofit fontScale="90000"/>
          </a:bodyPr>
          <a:lstStyle/>
          <a:p>
            <a:br>
              <a:rPr lang="en-US" dirty="0"/>
            </a:br>
            <a:r>
              <a:rPr lang="en-US" sz="3100" b="1" dirty="0">
                <a:latin typeface="Times New Roman" panose="02020603050405020304" pitchFamily="18" charset="0"/>
                <a:cs typeface="Times New Roman" panose="02020603050405020304" pitchFamily="18" charset="0"/>
              </a:rPr>
              <a:t>R.G. Collingwood (1889-1943) </a:t>
            </a:r>
            <a:r>
              <a:rPr lang="en-US" altLang="zh-CN" sz="3100" b="1" dirty="0">
                <a:latin typeface="Times New Roman" panose="02020603050405020304" pitchFamily="18" charset="0"/>
                <a:cs typeface="Times New Roman" panose="02020603050405020304" pitchFamily="18" charset="0"/>
              </a:rPr>
              <a:t>British</a:t>
            </a:r>
            <a:r>
              <a:rPr lang="en-US" sz="3100" b="1" dirty="0">
                <a:latin typeface="Times New Roman" panose="02020603050405020304" pitchFamily="18" charset="0"/>
                <a:cs typeface="Times New Roman" panose="02020603050405020304" pitchFamily="18" charset="0"/>
              </a:rPr>
              <a:t> historian</a:t>
            </a:r>
          </a:p>
        </p:txBody>
      </p:sp>
      <p:sp>
        <p:nvSpPr>
          <p:cNvPr id="3" name="Subtitle 2">
            <a:extLst>
              <a:ext uri="{FF2B5EF4-FFF2-40B4-BE49-F238E27FC236}">
                <a16:creationId xmlns:a16="http://schemas.microsoft.com/office/drawing/2014/main" id="{10C13539-2DF3-0546-ACFE-9D98FD382211}"/>
              </a:ext>
            </a:extLst>
          </p:cNvPr>
          <p:cNvSpPr>
            <a:spLocks noGrp="1"/>
          </p:cNvSpPr>
          <p:nvPr>
            <p:ph type="subTitle" idx="1"/>
          </p:nvPr>
        </p:nvSpPr>
        <p:spPr>
          <a:xfrm>
            <a:off x="619432" y="1297858"/>
            <a:ext cx="11002297" cy="5255342"/>
          </a:xfrm>
          <a:solidFill>
            <a:schemeClr val="accent1">
              <a:alpha val="37453"/>
            </a:schemeClr>
          </a:solidFill>
        </p:spPr>
        <p:txBody>
          <a:bodyPr>
            <a:noAutofit/>
          </a:bodyPr>
          <a:lstStyle/>
          <a:p>
            <a:pPr algn="l"/>
            <a:r>
              <a:rPr lang="en-US" sz="2000" b="1" dirty="0">
                <a:latin typeface="Times New Roman" panose="02020603050405020304" pitchFamily="18" charset="0"/>
                <a:cs typeface="Times New Roman" panose="02020603050405020304" pitchFamily="18" charset="0"/>
              </a:rPr>
              <a:t>. . . each race has its own conception of happiness and its own ideal of life. But this radically differentiated humanity is, once more, a matrix in which there arises a higher type of human organism, namely, the historical organism, that is, a race whose life instead of remaining static develops in time into higher and higher forms. The favored center in which this historical life arises is Europe, owing to its geographical and climatic peculiarities; so that in Europe alone human life is genuinely historical, whereas in China and India or among the natives of America there is no true historical progress but only a static unchanging civilization or a series of changes in which old forms of life are replaced by new forms without that steady cumulative development which is the peculiarity of historical progress. Europe is thus a privileged region of human life, as man is privileged among the animals among living organisms, and organisms among earthly existents.  . . . Herder, so far as I know, was the first thinker to recognize in a systemic way that there are differences between different kinds of men, and that human nature is not uniform but diversified. He pointed out that what makes Chinese civilization, for example, what it is cannot be the geography and climate of China but only the peculiar nature of the Chinese. If different kinds of men are placed in the same environment, they will exploit the resources of the environment in different ways and thus create different kinds of civilization. The determining fact in history, therefore, is the special peculiarities not of man in general but of this or that kind of man. These special peculiarities Herder regarded as racial peculiarities: that is, the inherited psychological characteristics of the varieties of human species</a:t>
            </a:r>
            <a:r>
              <a:rPr lang="zh-CN" altLang="en-US" sz="2000" b="1" dirty="0">
                <a:latin typeface="Times New Roman" panose="02020603050405020304" pitchFamily="18" charset="0"/>
                <a:cs typeface="Times New Roman" panose="02020603050405020304" pitchFamily="18" charset="0"/>
              </a:rPr>
              <a:t> </a:t>
            </a:r>
            <a:r>
              <a:rPr lang="en-US" altLang="zh-CN" sz="2000" b="1" dirty="0">
                <a:latin typeface="Times New Roman" panose="02020603050405020304" pitchFamily="18" charset="0"/>
                <a:cs typeface="Times New Roman" panose="02020603050405020304" pitchFamily="18" charset="0"/>
              </a:rPr>
              <a:t>(</a:t>
            </a:r>
            <a:r>
              <a:rPr lang="en-US" altLang="zh-CN" sz="2000" b="1" i="1" dirty="0">
                <a:latin typeface="Times New Roman" panose="02020603050405020304" pitchFamily="18" charset="0"/>
                <a:cs typeface="Times New Roman" panose="02020603050405020304" pitchFamily="18" charset="0"/>
              </a:rPr>
              <a:t>The</a:t>
            </a:r>
            <a:r>
              <a:rPr lang="zh-CN" altLang="en-US" sz="2000" b="1" i="1" dirty="0">
                <a:latin typeface="Times New Roman" panose="02020603050405020304" pitchFamily="18" charset="0"/>
                <a:cs typeface="Times New Roman" panose="02020603050405020304" pitchFamily="18" charset="0"/>
              </a:rPr>
              <a:t> </a:t>
            </a:r>
            <a:r>
              <a:rPr lang="en-US" altLang="zh-CN" sz="2000" b="1" i="1" dirty="0">
                <a:latin typeface="Times New Roman" panose="02020603050405020304" pitchFamily="18" charset="0"/>
                <a:cs typeface="Times New Roman" panose="02020603050405020304" pitchFamily="18" charset="0"/>
              </a:rPr>
              <a:t>Idea</a:t>
            </a:r>
            <a:r>
              <a:rPr lang="zh-CN" altLang="en-US" sz="2000" b="1" i="1" dirty="0">
                <a:latin typeface="Times New Roman" panose="02020603050405020304" pitchFamily="18" charset="0"/>
                <a:cs typeface="Times New Roman" panose="02020603050405020304" pitchFamily="18" charset="0"/>
              </a:rPr>
              <a:t> </a:t>
            </a:r>
            <a:r>
              <a:rPr lang="en-US" altLang="zh-CN" sz="2000" b="1" i="1" dirty="0">
                <a:latin typeface="Times New Roman" panose="02020603050405020304" pitchFamily="18" charset="0"/>
                <a:cs typeface="Times New Roman" panose="02020603050405020304" pitchFamily="18" charset="0"/>
              </a:rPr>
              <a:t>of</a:t>
            </a:r>
            <a:r>
              <a:rPr lang="zh-CN" altLang="en-US" sz="2000" b="1" i="1" dirty="0">
                <a:latin typeface="Times New Roman" panose="02020603050405020304" pitchFamily="18" charset="0"/>
                <a:cs typeface="Times New Roman" panose="02020603050405020304" pitchFamily="18" charset="0"/>
              </a:rPr>
              <a:t> </a:t>
            </a:r>
            <a:r>
              <a:rPr lang="en-US" altLang="zh-CN" sz="2000" b="1" i="1" dirty="0">
                <a:latin typeface="Times New Roman" panose="02020603050405020304" pitchFamily="18" charset="0"/>
                <a:cs typeface="Times New Roman" panose="02020603050405020304" pitchFamily="18" charset="0"/>
              </a:rPr>
              <a:t>History</a:t>
            </a:r>
            <a:r>
              <a:rPr lang="en-US" altLang="zh-CN" sz="2000" b="1" dirty="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24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12A7-F6AC-9248-B9B6-013FAA0745E0}"/>
              </a:ext>
            </a:extLst>
          </p:cNvPr>
          <p:cNvSpPr>
            <a:spLocks noGrp="1"/>
          </p:cNvSpPr>
          <p:nvPr>
            <p:ph type="ctrTitle"/>
          </p:nvPr>
        </p:nvSpPr>
        <p:spPr>
          <a:xfrm>
            <a:off x="1524000" y="391886"/>
            <a:ext cx="9144000" cy="500743"/>
          </a:xfrm>
          <a:blipFill>
            <a:blip r:embed="rId2"/>
            <a:tile tx="0" ty="0" sx="100000" sy="100000" flip="none" algn="tl"/>
          </a:blipFill>
        </p:spPr>
        <p:txBody>
          <a:bodyPr>
            <a:noAutofit/>
          </a:bodyPr>
          <a:lstStyle/>
          <a:p>
            <a:r>
              <a:rPr lang="en-US" sz="2800" b="1" dirty="0"/>
              <a:t>Bertrand Russell (1872-1970), British philosopher</a:t>
            </a:r>
          </a:p>
        </p:txBody>
      </p:sp>
      <p:sp>
        <p:nvSpPr>
          <p:cNvPr id="3" name="Subtitle 2">
            <a:extLst>
              <a:ext uri="{FF2B5EF4-FFF2-40B4-BE49-F238E27FC236}">
                <a16:creationId xmlns:a16="http://schemas.microsoft.com/office/drawing/2014/main" id="{10C13539-2DF3-0546-ACFE-9D98FD382211}"/>
              </a:ext>
            </a:extLst>
          </p:cNvPr>
          <p:cNvSpPr>
            <a:spLocks noGrp="1"/>
          </p:cNvSpPr>
          <p:nvPr>
            <p:ph type="subTitle" idx="1"/>
          </p:nvPr>
        </p:nvSpPr>
        <p:spPr>
          <a:xfrm>
            <a:off x="781665" y="1120877"/>
            <a:ext cx="10736825" cy="5432323"/>
          </a:xfrm>
          <a:blipFill>
            <a:blip r:embed="rId3"/>
            <a:tile tx="0" ty="0" sx="100000" sy="100000" flip="none" algn="tl"/>
          </a:blipFill>
        </p:spPr>
        <p:txBody>
          <a:bodyPr>
            <a:noAutofit/>
          </a:bodyPr>
          <a:lstStyle/>
          <a:p>
            <a:pPr algn="l"/>
            <a:r>
              <a:rPr lang="en-US" sz="1600" b="1" dirty="0"/>
              <a:t>China may be regarded as an artist nation, with the virtues and vices to be expected of the artist: virtues chiefly useful to others, and vices chiefly harmful to oneself. Can Chinese virtues be preserved? Or must China, in order to survive, acquire, instead, the vices which make for success and cause misery to others only. And if China does copy the model set by all foreign nations with which she has dealings, what will become of all of us? </a:t>
            </a:r>
          </a:p>
          <a:p>
            <a:pPr algn="l"/>
            <a:r>
              <a:rPr lang="en-US" sz="1600" b="1" dirty="0"/>
              <a:t> </a:t>
            </a:r>
          </a:p>
          <a:p>
            <a:pPr algn="l"/>
            <a:r>
              <a:rPr lang="en-US" sz="1600" b="1" dirty="0"/>
              <a:t>Nevertheless, as regards the other two evils, self-assertion and domination, I notice a definite superiority to ourselves in Chinese practice. There is much less desire than among the white races to tyrannize over other people. The weakness of China internationally is quite as much due to this virtue as to the vices of corruption and so on which are usually assigned as the sole reason. If any nation in the world could ever be “too proud to fight,” that nation would be China. The natural Chinese attitude is one of tolerance and friendliness, showing courtesy and expecting it in return. If the Chinese chose, they could be the most powerful nation in the world. But they only desire freedom, not domination. … </a:t>
            </a:r>
            <a:r>
              <a:rPr lang="en-US" sz="1600" b="1" i="1" dirty="0"/>
              <a:t>The Problem of China</a:t>
            </a:r>
            <a:r>
              <a:rPr lang="en-US" sz="1600" b="1" dirty="0"/>
              <a:t> in 1922</a:t>
            </a:r>
            <a:r>
              <a:rPr lang="en-US" sz="1600" b="1" dirty="0">
                <a:effectLst/>
              </a:rPr>
              <a:t> </a:t>
            </a:r>
            <a:endParaRPr lang="en-US" sz="1600" b="1" dirty="0"/>
          </a:p>
          <a:p>
            <a:pPr algn="l"/>
            <a:r>
              <a:rPr lang="en-US" sz="1600" b="1" dirty="0"/>
              <a:t> </a:t>
            </a:r>
          </a:p>
          <a:p>
            <a:pPr algn="l"/>
            <a:r>
              <a:rPr lang="en-US" sz="1600" b="1" dirty="0"/>
              <a:t>They have not the ideal of progress which dominates the Western nations, and affords a rationalization of our active impulses. … I think the tolerance of the Chinese is in excess of anything that Europeans can imagine from their experience at home. We imagine ourselves tolerant, because we are more so than our ancestors. But we still practice political and social persecution and, what is more, we are firmly persuaded that our civilization and our way of life are immeasurably better than any other, so that when we come across a nation like the Chinese, we are convinced that the kindest thing we can do to them is to make them like ourselves. I believe this to be a profound mistake. … It is humiliating to watch the brutal indolence of white men received by the Chinese with a quiet dignity which cannot demean itself to answer rudeness with rudeness. Europeans often regard this as weakness, but it is really strength, the strength by which the Chinese have hitherto conquered all their conquerors. </a:t>
            </a:r>
          </a:p>
          <a:p>
            <a:pPr algn="l"/>
            <a:r>
              <a:rPr lang="en-US" sz="1600" dirty="0"/>
              <a:t> </a:t>
            </a:r>
          </a:p>
          <a:p>
            <a:pPr algn="l"/>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91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12A7-F6AC-9248-B9B6-013FAA0745E0}"/>
              </a:ext>
            </a:extLst>
          </p:cNvPr>
          <p:cNvSpPr>
            <a:spLocks noGrp="1"/>
          </p:cNvSpPr>
          <p:nvPr>
            <p:ph type="ctrTitle"/>
          </p:nvPr>
        </p:nvSpPr>
        <p:spPr>
          <a:xfrm>
            <a:off x="1524000" y="391886"/>
            <a:ext cx="9144000" cy="500743"/>
          </a:xfrm>
          <a:blipFill>
            <a:blip r:embed="rId2"/>
            <a:tile tx="0" ty="0" sx="100000" sy="100000" flip="none" algn="tl"/>
          </a:blipFill>
        </p:spPr>
        <p:txBody>
          <a:bodyPr>
            <a:noAutofit/>
          </a:bodyPr>
          <a:lstStyle/>
          <a:p>
            <a:r>
              <a:rPr lang="en-US" sz="2800" b="1" dirty="0"/>
              <a:t>Bertrand Russell (1872-1970), British philosopher</a:t>
            </a:r>
          </a:p>
        </p:txBody>
      </p:sp>
      <p:sp>
        <p:nvSpPr>
          <p:cNvPr id="3" name="Subtitle 2">
            <a:extLst>
              <a:ext uri="{FF2B5EF4-FFF2-40B4-BE49-F238E27FC236}">
                <a16:creationId xmlns:a16="http://schemas.microsoft.com/office/drawing/2014/main" id="{10C13539-2DF3-0546-ACFE-9D98FD382211}"/>
              </a:ext>
            </a:extLst>
          </p:cNvPr>
          <p:cNvSpPr>
            <a:spLocks noGrp="1"/>
          </p:cNvSpPr>
          <p:nvPr>
            <p:ph type="subTitle" idx="1"/>
          </p:nvPr>
        </p:nvSpPr>
        <p:spPr>
          <a:xfrm>
            <a:off x="616974" y="987088"/>
            <a:ext cx="10958052" cy="5642312"/>
          </a:xfrm>
          <a:blipFill>
            <a:blip r:embed="rId3"/>
            <a:tile tx="0" ty="0" sx="100000" sy="100000" flip="none" algn="tl"/>
          </a:blipFill>
        </p:spPr>
        <p:txBody>
          <a:bodyPr>
            <a:noAutofit/>
          </a:bodyPr>
          <a:lstStyle/>
          <a:p>
            <a:pPr algn="l"/>
            <a:r>
              <a:rPr lang="en-US" sz="2000" b="1" dirty="0">
                <a:latin typeface="Times New Roman" panose="02020603050405020304" pitchFamily="18" charset="0"/>
                <a:cs typeface="Times New Roman" panose="02020603050405020304" pitchFamily="18" charset="0"/>
              </a:rPr>
              <a:t>The Chinese, from the highest to the lowest, have an imperturbable quiet dignity, which is usually not destroyed even by a European education. They are not self-assertive, either individually or nationally; their pride is too profound for self-assertion. They admit China’s military weakness in comparison with foreign Powers, but they do not consider efficiency in homicide the most important quality in a man or a nation. …We in the West make a fetish of “progress,” which is the ethical camouflage of the desire to be the cause of changes. If we are asked for instance whether machinery has really improved the world, the question strikes us as foolish: it has brought great changes and therefore great “progress.” What we believe to be a love of progress is really, in nine cases out of ten, a love of power, an enjoyment of the feeling that by our fiat we can make things different. … </a:t>
            </a:r>
          </a:p>
          <a:p>
            <a:pPr algn="l"/>
            <a:r>
              <a:rPr lang="en-US" sz="2000" b="1" dirty="0">
                <a:latin typeface="Times New Roman" panose="02020603050405020304" pitchFamily="18" charset="0"/>
                <a:cs typeface="Times New Roman" panose="02020603050405020304" pitchFamily="18" charset="0"/>
              </a:rPr>
              <a:t> </a:t>
            </a:r>
          </a:p>
          <a:p>
            <a:pPr algn="l"/>
            <a:r>
              <a:rPr lang="en-US" sz="2000" b="1" dirty="0">
                <a:latin typeface="Times New Roman" panose="02020603050405020304" pitchFamily="18" charset="0"/>
                <a:cs typeface="Times New Roman" panose="02020603050405020304" pitchFamily="18" charset="0"/>
              </a:rPr>
              <a:t>I wish I could hope that China, in return for our scientific knowledge, may give us something of her large tolerance and contemplative peace of mind. ... Unless they adopt some of our vices to some extent, we shall not respect them, and they will be increasingly oppressed by foreign nations. …. The events of the past few years have greatly increased the gravity of the outlook. It now seems highly probable that the Powers will continue to bully China until that country is forced into militarism, and that when that day comes all foreigners except Russians will be driven into the sea, while the Chinese themselves, by acquiring all our vices, will lose the qualities which have earned them the respect and affections of all who knew them well</a:t>
            </a:r>
          </a:p>
          <a:p>
            <a:pPr algn="l"/>
            <a:r>
              <a:rPr lang="en-US" sz="2000" b="1" dirty="0">
                <a:latin typeface="Times New Roman" panose="02020603050405020304" pitchFamily="18" charset="0"/>
                <a:cs typeface="Times New Roman" panose="02020603050405020304" pitchFamily="18" charset="0"/>
              </a:rPr>
              <a:t> </a:t>
            </a:r>
          </a:p>
          <a:p>
            <a:pPr algn="l"/>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989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9C98B-E3F9-2CE8-7FFC-43B7C615978A}"/>
              </a:ext>
            </a:extLst>
          </p:cNvPr>
          <p:cNvSpPr>
            <a:spLocks noGrp="1"/>
          </p:cNvSpPr>
          <p:nvPr>
            <p:ph type="title"/>
          </p:nvPr>
        </p:nvSpPr>
        <p:spPr>
          <a:xfrm>
            <a:off x="838200" y="365125"/>
            <a:ext cx="10515600" cy="857619"/>
          </a:xfrm>
        </p:spPr>
        <p:txBody>
          <a:bodyPr/>
          <a:lstStyle/>
          <a:p>
            <a:pPr algn="ctr"/>
            <a:r>
              <a:rPr lang="en-US" altLang="zh-CN" dirty="0"/>
              <a:t>D.H.</a:t>
            </a:r>
            <a:r>
              <a:rPr lang="zh-CN" altLang="en-US" dirty="0"/>
              <a:t> </a:t>
            </a:r>
            <a:r>
              <a:rPr lang="en-US" dirty="0"/>
              <a:t>L</a:t>
            </a:r>
            <a:r>
              <a:rPr lang="en-US" altLang="zh-CN" dirty="0"/>
              <a:t>awrence</a:t>
            </a:r>
            <a:r>
              <a:rPr lang="zh-CN" altLang="en-US" dirty="0"/>
              <a:t> </a:t>
            </a:r>
            <a:r>
              <a:rPr lang="zh-CN" altLang="en-US" dirty="0">
                <a:latin typeface="SimSun" panose="02010600030101010101" pitchFamily="2" charset="-122"/>
                <a:ea typeface="SimSun" panose="02010600030101010101" pitchFamily="2" charset="-122"/>
              </a:rPr>
              <a:t>劳伦斯</a:t>
            </a:r>
            <a:r>
              <a:rPr lang="zh-CN" altLang="en-US" dirty="0"/>
              <a:t> </a:t>
            </a:r>
            <a:endParaRPr lang="en-US" dirty="0"/>
          </a:p>
        </p:txBody>
      </p:sp>
      <p:sp>
        <p:nvSpPr>
          <p:cNvPr id="3" name="Content Placeholder 2">
            <a:extLst>
              <a:ext uri="{FF2B5EF4-FFF2-40B4-BE49-F238E27FC236}">
                <a16:creationId xmlns:a16="http://schemas.microsoft.com/office/drawing/2014/main" id="{0EDD1AA6-DF94-8104-72CA-5040CF91F941}"/>
              </a:ext>
            </a:extLst>
          </p:cNvPr>
          <p:cNvSpPr>
            <a:spLocks noGrp="1"/>
          </p:cNvSpPr>
          <p:nvPr>
            <p:ph idx="1"/>
          </p:nvPr>
        </p:nvSpPr>
        <p:spPr>
          <a:xfrm>
            <a:off x="838200" y="1509823"/>
            <a:ext cx="10515600" cy="4667140"/>
          </a:xfrm>
        </p:spPr>
        <p:txBody>
          <a:bodyPr>
            <a:normAutofit lnSpcReduction="10000"/>
          </a:bodyPr>
          <a:lstStyle/>
          <a:p>
            <a:pPr marL="0" marR="0">
              <a:lnSpc>
                <a:spcPct val="115000"/>
              </a:lnSpc>
              <a:spcAft>
                <a:spcPts val="800"/>
              </a:spcAft>
            </a:pPr>
            <a:r>
              <a:rPr lang="en-US" sz="1800"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There’s no getting away from it, mankind falls forever into the two divisions of aristocrat and democratic. … We are speaking now not of political parties, but of the two sorts of human nature: those that feel themselves strong in their souls, and those that feel themselves weak. … So that religion, the Christian religion especially, became dual. The religion of the strong taught renunciation and love. And the religion of the weak taught </a:t>
            </a:r>
            <a:r>
              <a:rPr lang="en-US" sz="1800" i="1"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down with the strong and the powerful, and let the poor be glorified</a:t>
            </a:r>
            <a:r>
              <a:rPr lang="en-US" sz="1800"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 Since there are always more weak people than strong in the world, the second sort of Christianity has triumphed and will triumph. If the weak are not ruled, they will rule, and there’s the end of it. And the rule of the weak is </a:t>
            </a:r>
            <a:r>
              <a:rPr lang="en-US" sz="1800" i="1"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Down with the strong</a:t>
            </a:r>
            <a:r>
              <a:rPr lang="en-US" sz="1800"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a:t>
            </a:r>
            <a:endParaRPr lang="en-US" sz="1800" kern="100" dirty="0">
              <a:effectLst/>
              <a:highlight>
                <a:srgbClr val="FFFF00"/>
              </a:highlight>
              <a:latin typeface="Aptos" panose="020B0004020202020204" pitchFamily="34" charset="0"/>
              <a:ea typeface="DengXian" panose="02010600030101010101" pitchFamily="2" charset="-122"/>
              <a:cs typeface="Times New Roman" panose="02020603050405020304" pitchFamily="18" charset="0"/>
            </a:endParaRPr>
          </a:p>
          <a:p>
            <a:pPr marL="0" marR="0">
              <a:lnSpc>
                <a:spcPct val="115000"/>
              </a:lnSpc>
              <a:spcAft>
                <a:spcPts val="800"/>
              </a:spcAft>
            </a:pPr>
            <a:r>
              <a:rPr lang="en-US" sz="1800"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They [the poor] had a will to destroy all power, and so usurp themselves the final, the ultimate power. … revealing from the start a frenzied desire for the end of the world, the destruction of humanity altogether; and then, when this did not come a grim determination to destroy all mastery, all lordship, and all human splendor out of the world, leaving only the community of saints as the final negation of power, and the final power. …Brave people add up to an aristocracy. The democracy of thou-shalt-not is bound to be a collection of weak men. </a:t>
            </a:r>
            <a:r>
              <a:rPr lang="en-US" sz="1800" kern="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(Apocalyps</a:t>
            </a:r>
            <a:r>
              <a:rPr lang="en-US" altLang="zh-CN" sz="1800" kern="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e</a:t>
            </a:r>
            <a:r>
              <a:rPr lang="en-US" sz="1800" kern="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 </a:t>
            </a:r>
            <a:r>
              <a:rPr lang="en-US" sz="1800" kern="0" dirty="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1974, p</a:t>
            </a:r>
            <a:r>
              <a:rPr lang="en-US" sz="1800" kern="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.16-7</a:t>
            </a:r>
            <a:r>
              <a:rPr lang="en-US" altLang="zh-CN" sz="1800" kern="0">
                <a:effectLst/>
                <a:highlight>
                  <a:srgbClr val="FFFF00"/>
                </a:highlight>
                <a:latin typeface="Helvetica Neue" panose="02000503000000020004" pitchFamily="2" charset="0"/>
                <a:ea typeface="DengXian" panose="02010600030101010101" pitchFamily="2" charset="-122"/>
                <a:cs typeface="Helvetica Neue" panose="02000503000000020004" pitchFamily="2" charset="0"/>
              </a:rPr>
              <a:t>)</a:t>
            </a:r>
            <a:endParaRPr lang="en-US" sz="1800" kern="100" dirty="0">
              <a:effectLst/>
              <a:highlight>
                <a:srgbClr val="FFFF00"/>
              </a:highlight>
              <a:latin typeface="Aptos" panose="020B0004020202020204" pitchFamily="34" charset="0"/>
              <a:ea typeface="DengXian" panose="02010600030101010101" pitchFamily="2" charset="-122"/>
              <a:cs typeface="Times New Roman" panose="02020603050405020304" pitchFamily="18" charset="0"/>
            </a:endParaRPr>
          </a:p>
          <a:p>
            <a:endParaRPr lang="en-US" dirty="0">
              <a:highlight>
                <a:srgbClr val="C0C0C0"/>
              </a:highlight>
            </a:endParaRPr>
          </a:p>
        </p:txBody>
      </p:sp>
    </p:spTree>
    <p:extLst>
      <p:ext uri="{BB962C8B-B14F-4D97-AF65-F5344CB8AC3E}">
        <p14:creationId xmlns:p14="http://schemas.microsoft.com/office/powerpoint/2010/main" val="2399598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TotalTime>
  <Words>1999</Words>
  <Application>Microsoft Macintosh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SimSun</vt:lpstr>
      <vt:lpstr>Aptos</vt:lpstr>
      <vt:lpstr>Arial</vt:lpstr>
      <vt:lpstr>Calibri</vt:lpstr>
      <vt:lpstr>Calibri Light</vt:lpstr>
      <vt:lpstr>Helvetica Neue</vt:lpstr>
      <vt:lpstr>Times New Roman</vt:lpstr>
      <vt:lpstr>Office Theme</vt:lpstr>
      <vt:lpstr>   How China Matters in Global History</vt:lpstr>
      <vt:lpstr>   Georg Wilhelm Frederick Hegel (1770-1831)</vt:lpstr>
      <vt:lpstr> R.G. Collingwood (1889-1943) British historian</vt:lpstr>
      <vt:lpstr>Bertrand Russell (1872-1970), British philosopher</vt:lpstr>
      <vt:lpstr>Bertrand Russell (1872-1970), British philosopher</vt:lpstr>
      <vt:lpstr>D.H. Lawrence 劳伦斯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How China Matters in Global History</dc:title>
  <dc:creator>rwang.wooster@gmail.com</dc:creator>
  <cp:lastModifiedBy>Rujie Wang</cp:lastModifiedBy>
  <cp:revision>5</cp:revision>
  <dcterms:created xsi:type="dcterms:W3CDTF">2021-09-29T15:20:12Z</dcterms:created>
  <dcterms:modified xsi:type="dcterms:W3CDTF">2025-03-24T14:20:18Z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86e8d42-b9a6-4554-b0cc-98af32c6b0e9_Enabled">
    <vt:lpwstr>true</vt:lpwstr>
  </property>
  <property fmtid="{D5CDD505-2E9C-101B-9397-08002B2CF9AE}" pid="3" name="MSIP_Label_b86e8d42-b9a6-4554-b0cc-98af32c6b0e9_SetDate">
    <vt:lpwstr>2024-03-07T16:54:09Z</vt:lpwstr>
  </property>
  <property fmtid="{D5CDD505-2E9C-101B-9397-08002B2CF9AE}" pid="4" name="MSIP_Label_b86e8d42-b9a6-4554-b0cc-98af32c6b0e9_Method">
    <vt:lpwstr>Standard</vt:lpwstr>
  </property>
  <property fmtid="{D5CDD505-2E9C-101B-9397-08002B2CF9AE}" pid="5" name="MSIP_Label_b86e8d42-b9a6-4554-b0cc-98af32c6b0e9_Name">
    <vt:lpwstr>defa4170-0d19-0005-0004-bc88714345d2</vt:lpwstr>
  </property>
  <property fmtid="{D5CDD505-2E9C-101B-9397-08002B2CF9AE}" pid="6" name="MSIP_Label_b86e8d42-b9a6-4554-b0cc-98af32c6b0e9_SiteId">
    <vt:lpwstr>9ef017d9-7f05-4225-9838-f92cff57b7ab</vt:lpwstr>
  </property>
  <property fmtid="{D5CDD505-2E9C-101B-9397-08002B2CF9AE}" pid="7" name="MSIP_Label_b86e8d42-b9a6-4554-b0cc-98af32c6b0e9_ActionId">
    <vt:lpwstr>ed5850a9-c9d8-4e95-9885-3388588d46c4</vt:lpwstr>
  </property>
  <property fmtid="{D5CDD505-2E9C-101B-9397-08002B2CF9AE}" pid="8" name="MSIP_Label_b86e8d42-b9a6-4554-b0cc-98af32c6b0e9_ContentBits">
    <vt:lpwstr>0</vt:lpwstr>
  </property>
</Properties>
</file>